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12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 in conclusion…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Now what?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537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2139384"/>
          </a:xfrm>
        </p:spPr>
        <p:txBody>
          <a:bodyPr/>
          <a:lstStyle/>
          <a:p>
            <a:r>
              <a:rPr lang="en-US" dirty="0" smtClean="0"/>
              <a:t>How do I bring “PRIME” into my classroom?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3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just happened?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5059" y="3609695"/>
            <a:ext cx="5602941" cy="150018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What do we think we have taught and modeled this week?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What am I doing to make connections between what I have learned from PRIME and my classroom?</a:t>
            </a:r>
          </a:p>
          <a:p>
            <a:r>
              <a:rPr lang="en-US" dirty="0" smtClean="0"/>
              <a:t>Are my students experiencing mathematics as active learners?</a:t>
            </a:r>
          </a:p>
          <a:p>
            <a:r>
              <a:rPr lang="en-US" dirty="0" smtClean="0"/>
              <a:t>Do I encourage questions and discussions?</a:t>
            </a:r>
          </a:p>
          <a:p>
            <a:r>
              <a:rPr lang="en-US" dirty="0" smtClean="0"/>
              <a:t>Are my students given opportunities to think like a mathematician?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3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goal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yourself some accountability.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share.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for a moment.</a:t>
            </a:r>
          </a:p>
          <a:p>
            <a:r>
              <a:rPr lang="en-US" dirty="0" smtClean="0"/>
              <a:t>Share out something you learned about math CONTENT this week.</a:t>
            </a:r>
          </a:p>
          <a:p>
            <a:r>
              <a:rPr lang="en-US" dirty="0" smtClean="0"/>
              <a:t>Then share out something you learned about pedagogy.</a:t>
            </a:r>
          </a:p>
          <a:p>
            <a:r>
              <a:rPr lang="en-US" dirty="0" smtClean="0"/>
              <a:t>Then, if there are any other thoughts to share, share those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12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</TotalTime>
  <Words>135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And in conclusion… </vt:lpstr>
      <vt:lpstr>How do I bring “PRIME” into my classroom? </vt:lpstr>
      <vt:lpstr>What just happened?</vt:lpstr>
      <vt:lpstr>Questions to ask yourself </vt:lpstr>
      <vt:lpstr>Set a goal</vt:lpstr>
      <vt:lpstr>Let’s share.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in conclusion… </dc:title>
  <dc:creator>Halcyon Foster</dc:creator>
  <cp:lastModifiedBy>Halcyon Foster</cp:lastModifiedBy>
  <cp:revision>1</cp:revision>
  <dcterms:created xsi:type="dcterms:W3CDTF">2013-08-09T14:37:17Z</dcterms:created>
  <dcterms:modified xsi:type="dcterms:W3CDTF">2013-08-09T14:46:58Z</dcterms:modified>
</cp:coreProperties>
</file>